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5" r:id="rId4"/>
    <p:sldId id="267" r:id="rId5"/>
    <p:sldId id="266" r:id="rId6"/>
    <p:sldId id="258" r:id="rId7"/>
    <p:sldId id="268" r:id="rId8"/>
    <p:sldId id="260" r:id="rId9"/>
    <p:sldId id="261" r:id="rId10"/>
    <p:sldId id="269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7" autoAdjust="0"/>
  </p:normalViewPr>
  <p:slideViewPr>
    <p:cSldViewPr>
      <p:cViewPr varScale="1">
        <p:scale>
          <a:sx n="95" d="100"/>
          <a:sy n="95" d="100"/>
        </p:scale>
        <p:origin x="15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472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F81AC-CE84-4424-8694-1933B1B23E3F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389BE-B2D1-4D58-A349-FB97CA12E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915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389BE-B2D1-4D58-A349-FB97CA12E55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389BE-B2D1-4D58-A349-FB97CA12E55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389BE-B2D1-4D58-A349-FB97CA12E55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389BE-B2D1-4D58-A349-FB97CA12E55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389BE-B2D1-4D58-A349-FB97CA12E55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389BE-B2D1-4D58-A349-FB97CA12E55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389BE-B2D1-4D58-A349-FB97CA12E55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389BE-B2D1-4D58-A349-FB97CA12E55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389BE-B2D1-4D58-A349-FB97CA12E55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6ED452-0ECA-492F-88B5-5B171B2778B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A7FC2E-1CB3-4EF9-8C3D-1BF109D45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D452-0ECA-492F-88B5-5B171B2778B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C2E-1CB3-4EF9-8C3D-1BF109D45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D452-0ECA-492F-88B5-5B171B2778B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C2E-1CB3-4EF9-8C3D-1BF109D45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D452-0ECA-492F-88B5-5B171B2778B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C2E-1CB3-4EF9-8C3D-1BF109D45F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D452-0ECA-492F-88B5-5B171B2778B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C2E-1CB3-4EF9-8C3D-1BF109D45F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D452-0ECA-492F-88B5-5B171B2778B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C2E-1CB3-4EF9-8C3D-1BF109D45F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D452-0ECA-492F-88B5-5B171B2778B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C2E-1CB3-4EF9-8C3D-1BF109D45F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D452-0ECA-492F-88B5-5B171B2778B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C2E-1CB3-4EF9-8C3D-1BF109D45FB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D452-0ECA-492F-88B5-5B171B2778B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C2E-1CB3-4EF9-8C3D-1BF109D45F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86ED452-0ECA-492F-88B5-5B171B2778B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C2E-1CB3-4EF9-8C3D-1BF109D45F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6ED452-0ECA-492F-88B5-5B171B2778B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A7FC2E-1CB3-4EF9-8C3D-1BF109D45FB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6ED452-0ECA-492F-88B5-5B171B2778B5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A7FC2E-1CB3-4EF9-8C3D-1BF109D45F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cky@B2Lconsultin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ecky@B2Lconsulting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hosmy.virginiageneralassembly.go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2lconsulting.com/contact-us/directions-to-the-general-assembly-building-and-state-capito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848600" cy="1828800"/>
          </a:xfrm>
        </p:spPr>
        <p:txBody>
          <a:bodyPr>
            <a:normAutofit fontScale="90000"/>
          </a:bodyPr>
          <a:lstStyle/>
          <a:p>
            <a:r>
              <a:rPr lang="en-US" dirty="0"/>
              <a:t>Welcome to VAHPERD </a:t>
            </a:r>
            <a:br>
              <a:rPr lang="en-US" dirty="0"/>
            </a:br>
            <a:r>
              <a:rPr lang="en-US" dirty="0"/>
              <a:t>Speak Out Day 2017</a:t>
            </a:r>
            <a:br>
              <a:rPr lang="en-US" dirty="0"/>
            </a:br>
            <a:r>
              <a:rPr lang="en-US" dirty="0"/>
              <a:t>at the Virginia General Assembly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primer for making the day a success</a:t>
            </a:r>
          </a:p>
          <a:p>
            <a:r>
              <a:rPr lang="en-US" dirty="0"/>
              <a:t>Becky Bowers-Lanier, VAHPERD legislative liaison</a:t>
            </a:r>
          </a:p>
          <a:p>
            <a:r>
              <a:rPr lang="en-US" dirty="0">
                <a:hlinkClick r:id="rId3"/>
              </a:rPr>
              <a:t>becky@B2Lconsulting.com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monitoring a list of bills that have been introduced. By Monday, the 16</a:t>
            </a:r>
            <a:r>
              <a:rPr lang="en-US" baseline="30000" dirty="0"/>
              <a:t>th</a:t>
            </a:r>
            <a:r>
              <a:rPr lang="en-US" dirty="0"/>
              <a:t>, we will have a better idea if any of the bills rise to the level of concern for us to talk with the legislators. </a:t>
            </a:r>
          </a:p>
          <a:p>
            <a:r>
              <a:rPr lang="en-US" dirty="0"/>
              <a:t>If we do not have a bill, we still have a voice about the need for children to learn Health and Physical Education from experienced HPE teachers. We will talk about how we help kids stay healthy for a lifetime.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our message be?</a:t>
            </a:r>
          </a:p>
        </p:txBody>
      </p:sp>
    </p:spTree>
    <p:extLst>
      <p:ext uri="{BB962C8B-B14F-4D97-AF65-F5344CB8AC3E}">
        <p14:creationId xmlns:p14="http://schemas.microsoft.com/office/powerpoint/2010/main" val="3949400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0" dirty="0"/>
              <a:t>Write a personal letter of thanks when you get home. (very important)</a:t>
            </a:r>
          </a:p>
          <a:p>
            <a:r>
              <a:rPr lang="en-US" b="0" baseline="0" dirty="0"/>
              <a:t>If you learn something that you believe the VAHPERD lobbyist should know, email Becky at </a:t>
            </a:r>
            <a:r>
              <a:rPr lang="en-US" b="0" baseline="0" dirty="0">
                <a:hlinkClick r:id="rId3"/>
              </a:rPr>
              <a:t>becky@B2Lconsulting.com</a:t>
            </a:r>
            <a:r>
              <a:rPr lang="en-US" b="0" baseline="0" dirty="0"/>
              <a:t> with the information.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should you do after the meeting?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Thank you for participating in VAHPERD Speak Out </a:t>
            </a:r>
            <a:r>
              <a:rPr lang="en-US" sz="5400" baseline="0" dirty="0"/>
              <a:t>Day!!</a:t>
            </a:r>
          </a:p>
          <a:p>
            <a:pPr marL="0" indent="0" algn="ctr">
              <a:buNone/>
            </a:pP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Increased visibility among Virginia’s legislators and their aides</a:t>
            </a:r>
          </a:p>
          <a:p>
            <a:r>
              <a:rPr lang="en-US" dirty="0"/>
              <a:t>Better understanding by legislators and aides of the work we do and how we help our clients</a:t>
            </a:r>
          </a:p>
          <a:p>
            <a:r>
              <a:rPr lang="en-US" dirty="0"/>
              <a:t>Communication to them about our</a:t>
            </a:r>
            <a:r>
              <a:rPr lang="en-US" baseline="0" dirty="0"/>
              <a:t> issues of importance</a:t>
            </a:r>
          </a:p>
          <a:p>
            <a:r>
              <a:rPr lang="en-US" baseline="0" dirty="0"/>
              <a:t>Beginning (or continuation) of an ongoing relationship with legislators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we hope to achieve by our presence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Make an appointment with your delegate and senator.</a:t>
            </a:r>
          </a:p>
          <a:p>
            <a:pPr lvl="1"/>
            <a:r>
              <a:rPr lang="en-US" dirty="0">
                <a:hlinkClick r:id="rId3"/>
              </a:rPr>
              <a:t>Click here </a:t>
            </a:r>
            <a:r>
              <a:rPr lang="en-US" dirty="0"/>
              <a:t>if you do not know who they are and also for information on them</a:t>
            </a:r>
            <a:r>
              <a:rPr lang="en-US" baseline="0" dirty="0"/>
              <a:t> and their contact info.</a:t>
            </a:r>
          </a:p>
          <a:p>
            <a:pPr lvl="1"/>
            <a:r>
              <a:rPr lang="en-US" dirty="0"/>
              <a:t>Call for your appointment. Do not email. Use their </a:t>
            </a:r>
            <a:r>
              <a:rPr lang="en-US" b="1" dirty="0">
                <a:solidFill>
                  <a:srgbClr val="FF0000"/>
                </a:solidFill>
              </a:rPr>
              <a:t>capitol telephone number </a:t>
            </a:r>
            <a:r>
              <a:rPr lang="en-US" dirty="0"/>
              <a:t>when making your appointments.</a:t>
            </a:r>
          </a:p>
          <a:p>
            <a:pPr lvl="1"/>
            <a:r>
              <a:rPr lang="en-US" dirty="0"/>
              <a:t>If several of you from the same region are planning to attend, coordinate your visits so that all of you visit your legislators at the same time. Power in numbers!</a:t>
            </a:r>
          </a:p>
          <a:p>
            <a:r>
              <a:rPr lang="en-US" dirty="0"/>
              <a:t>Know</a:t>
            </a:r>
            <a:r>
              <a:rPr lang="en-US" baseline="0" dirty="0"/>
              <a:t> the issues that VAHPERD is working on. (Review any bills or fact sheets that you may receive beforehand).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can I do to prepare for VAHPERD Speak Out Day?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General Assembly Building (GAB) is located at the southeast</a:t>
            </a:r>
            <a:r>
              <a:rPr kumimoji="0" lang="en-US" sz="2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corner of N 9</a:t>
            </a:r>
            <a:r>
              <a:rPr kumimoji="0" lang="en-US" sz="27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kumimoji="0" lang="en-US" sz="2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E Broad Streets.</a:t>
            </a:r>
          </a:p>
          <a:p>
            <a: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entrance is in the “back” of the building, facing the Capitol.</a:t>
            </a:r>
          </a:p>
          <a:p>
            <a: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/>
              <a:t>Parking is available but may be tough. </a:t>
            </a:r>
            <a:r>
              <a:rPr lang="en-US" dirty="0">
                <a:hlinkClick r:id="rId2"/>
              </a:rPr>
              <a:t>Click here</a:t>
            </a:r>
            <a:r>
              <a:rPr lang="en-US" dirty="0"/>
              <a:t> for possible locations.</a:t>
            </a:r>
          </a:p>
          <a:p>
            <a: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700" dirty="0">
                <a:effectLst/>
              </a:rPr>
              <a:t>Give yourself at least 30 extra minutes to find a parking space and get into the GAB.</a:t>
            </a:r>
          </a:p>
          <a:p>
            <a: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US" dirty="0"/>
              <a:t>The elevators are behind the reception desk in the lobby of the GAB. Head there.</a:t>
            </a:r>
            <a:endParaRPr lang="en-US" sz="2700" dirty="0">
              <a:effectLst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I go in Richmond?</a:t>
            </a:r>
          </a:p>
        </p:txBody>
      </p:sp>
    </p:spTree>
    <p:extLst>
      <p:ext uri="{BB962C8B-B14F-4D97-AF65-F5344CB8AC3E}">
        <p14:creationId xmlns:p14="http://schemas.microsoft.com/office/powerpoint/2010/main" val="421940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briefing</a:t>
            </a:r>
            <a:r>
              <a:rPr lang="en-US" baseline="0" dirty="0"/>
              <a:t> begins at 9:30 a.m. in the 8 West  Conference room of the General Assembly Building (GAB). </a:t>
            </a:r>
          </a:p>
          <a:p>
            <a:r>
              <a:rPr lang="en-US" dirty="0"/>
              <a:t>You must go through Security. Think “airport,” but not quite that stringent.</a:t>
            </a:r>
          </a:p>
          <a:p>
            <a:r>
              <a:rPr lang="en-US" dirty="0"/>
              <a:t>If you get there early, coffee is available in the cafeteria</a:t>
            </a:r>
            <a:r>
              <a:rPr lang="en-US" baseline="0" dirty="0"/>
              <a:t> on the 6</a:t>
            </a:r>
            <a:r>
              <a:rPr lang="en-US" baseline="30000" dirty="0"/>
              <a:t>th</a:t>
            </a:r>
            <a:r>
              <a:rPr lang="en-US" baseline="0" dirty="0"/>
              <a:t> floor of the GAB.</a:t>
            </a:r>
          </a:p>
          <a:p>
            <a:r>
              <a:rPr lang="en-US" dirty="0"/>
              <a:t>When it’s time, take the elevator to the 8</a:t>
            </a:r>
            <a:r>
              <a:rPr lang="en-US" baseline="30000" dirty="0"/>
              <a:t>th</a:t>
            </a:r>
            <a:r>
              <a:rPr lang="en-US" dirty="0"/>
              <a:t> floor. The West conference room will be visible from the elevator lobby.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do we meet?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Chaos (many people wandering the halls doing the same thing we are doing)</a:t>
            </a:r>
          </a:p>
          <a:p>
            <a:r>
              <a:rPr lang="en-US" dirty="0"/>
              <a:t>Last</a:t>
            </a:r>
            <a:r>
              <a:rPr lang="en-US" baseline="0" dirty="0"/>
              <a:t> minute schedule changes (even if you make an appointment, it may need to be changed)</a:t>
            </a:r>
          </a:p>
          <a:p>
            <a:r>
              <a:rPr lang="en-US" baseline="0" dirty="0"/>
              <a:t>Getting lost (although there is fairly adequate signage, sometimes it’s hard to find)</a:t>
            </a:r>
          </a:p>
          <a:p>
            <a:r>
              <a:rPr lang="en-US" baseline="0" dirty="0"/>
              <a:t>Lots of walking. Wear comfortable shoes.</a:t>
            </a:r>
          </a:p>
          <a:p>
            <a:r>
              <a:rPr lang="en-US" baseline="0" dirty="0"/>
              <a:t>An exercise in participative democracy!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expect at</a:t>
            </a:r>
            <a:r>
              <a:rPr lang="en-US" baseline="0" dirty="0"/>
              <a:t> the General Assembly Building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9:30</a:t>
            </a:r>
            <a:r>
              <a:rPr lang="en-US" baseline="0" dirty="0"/>
              <a:t> – 9:50: Briefing in the 8 West conference room.</a:t>
            </a:r>
          </a:p>
          <a:p>
            <a:r>
              <a:rPr lang="en-US" baseline="0" dirty="0"/>
              <a:t>10:00-11:15: Meet with legislators, attend committee meetings, walk around, get lost, get found, return to the conference room for refuge.</a:t>
            </a:r>
          </a:p>
          <a:p>
            <a:r>
              <a:rPr lang="en-US" baseline="0" dirty="0"/>
              <a:t>11:15-11:30: Debriefing.</a:t>
            </a:r>
          </a:p>
          <a:p>
            <a:r>
              <a:rPr lang="en-US" baseline="0" dirty="0"/>
              <a:t>11:30: Possible trip to the Capitol for gallery viewing if you wish.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will happen during the morning?</a:t>
            </a:r>
          </a:p>
        </p:txBody>
      </p:sp>
    </p:spTree>
    <p:extLst>
      <p:ext uri="{BB962C8B-B14F-4D97-AF65-F5344CB8AC3E}">
        <p14:creationId xmlns:p14="http://schemas.microsoft.com/office/powerpoint/2010/main" val="2966242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for the administrative assistant for your legislator</a:t>
            </a:r>
            <a:r>
              <a:rPr lang="en-US" baseline="0" dirty="0"/>
              <a:t> and announce who you are and that you have an appointment.</a:t>
            </a:r>
          </a:p>
          <a:p>
            <a:r>
              <a:rPr lang="en-US" baseline="0" dirty="0"/>
              <a:t>Offer your business card if you have one.</a:t>
            </a:r>
          </a:p>
          <a:p>
            <a:r>
              <a:rPr lang="en-US" baseline="0" dirty="0"/>
              <a:t>Follow the assistant’s instructions. Be kind and courteous (there are lots of people doing the same thing you are doing).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When I get to the legislator’s office, what is the protocol?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Be on time. If you are going to be late, call the office (make sure you have their capitol</a:t>
            </a:r>
            <a:r>
              <a:rPr lang="en-US" sz="2500" baseline="0" dirty="0"/>
              <a:t> number) and offer apologies. Try not to be late.</a:t>
            </a:r>
          </a:p>
          <a:p>
            <a:r>
              <a:rPr lang="en-US" sz="2500" baseline="0" dirty="0"/>
              <a:t>Be courteous and polite. </a:t>
            </a:r>
          </a:p>
          <a:p>
            <a:r>
              <a:rPr lang="en-US" sz="2500" baseline="0" dirty="0"/>
              <a:t>Deliver your message and ask for the support of your legislator.</a:t>
            </a:r>
          </a:p>
          <a:p>
            <a:r>
              <a:rPr lang="en-US" sz="2500" kern="1200" baseline="0" dirty="0">
                <a:solidFill>
                  <a:schemeClr val="tx1"/>
                </a:solidFill>
              </a:rPr>
              <a:t>Listen to what is said and ask questions.</a:t>
            </a:r>
            <a:endParaRPr lang="en-US" sz="2500" dirty="0"/>
          </a:p>
          <a:p>
            <a:r>
              <a:rPr lang="en-US" sz="2500" dirty="0"/>
              <a:t>Thank them for their time. </a:t>
            </a:r>
          </a:p>
          <a:p>
            <a:r>
              <a:rPr lang="en-US" sz="2500" dirty="0"/>
              <a:t>Offer</a:t>
            </a:r>
            <a:r>
              <a:rPr lang="en-US" sz="2500" baseline="0" dirty="0"/>
              <a:t> yourself as a contact person for counseling issues in the district.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protocol for meeting with the legislator?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820</Words>
  <Application>Microsoft Office PowerPoint</Application>
  <PresentationFormat>On-screen Show (4:3)</PresentationFormat>
  <Paragraphs>64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Lucida Sans Unicode</vt:lpstr>
      <vt:lpstr>Verdana</vt:lpstr>
      <vt:lpstr>Wingdings 2</vt:lpstr>
      <vt:lpstr>Wingdings 3</vt:lpstr>
      <vt:lpstr>Concourse</vt:lpstr>
      <vt:lpstr>Welcome to VAHPERD  Speak Out Day 2017 at the Virginia General Assembly</vt:lpstr>
      <vt:lpstr>What we hope to achieve by our presence</vt:lpstr>
      <vt:lpstr>What can I do to prepare for VAHPERD Speak Out Day?</vt:lpstr>
      <vt:lpstr>Where do I go in Richmond?</vt:lpstr>
      <vt:lpstr>Where do we meet?</vt:lpstr>
      <vt:lpstr>What to expect at the General Assembly Building</vt:lpstr>
      <vt:lpstr>What will happen during the morning?</vt:lpstr>
      <vt:lpstr>When I get to the legislator’s office, what is the protocol?</vt:lpstr>
      <vt:lpstr>What is the protocol for meeting with the legislator?</vt:lpstr>
      <vt:lpstr>What will our message be?</vt:lpstr>
      <vt:lpstr>What should you do after the meeting?</vt:lpstr>
      <vt:lpstr>PowerPoint Presentation</vt:lpstr>
    </vt:vector>
  </TitlesOfParts>
  <Company>B2L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VCA Legislative Day 2012 Counselors Unite!!</dc:title>
  <dc:creator>B2L</dc:creator>
  <cp:lastModifiedBy>Becky</cp:lastModifiedBy>
  <cp:revision>13</cp:revision>
  <dcterms:created xsi:type="dcterms:W3CDTF">2012-01-22T11:07:42Z</dcterms:created>
  <dcterms:modified xsi:type="dcterms:W3CDTF">2017-01-10T23:44:59Z</dcterms:modified>
</cp:coreProperties>
</file>